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8" r:id="rId2"/>
    <p:sldId id="259" r:id="rId3"/>
    <p:sldId id="260" r:id="rId4"/>
    <p:sldId id="262" r:id="rId5"/>
    <p:sldId id="267" r:id="rId6"/>
    <p:sldId id="268" r:id="rId7"/>
    <p:sldId id="269" r:id="rId8"/>
    <p:sldId id="271" r:id="rId9"/>
    <p:sldId id="272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57" r:id="rId23"/>
  </p:sldIdLst>
  <p:sldSz cx="9144000" cy="5143500" type="screen16x9"/>
  <p:notesSz cx="6858000" cy="9144000"/>
  <p:embeddedFontLst>
    <p:embeddedFont>
      <p:font typeface="나눔고딕" panose="020D0604000000000000" pitchFamily="50" charset="-127"/>
      <p:regular r:id="rId25"/>
      <p:bold r:id="rId26"/>
    </p:embeddedFont>
    <p:embeddedFont>
      <p:font typeface="나눔손글씨 붓" panose="03060600000000000000" pitchFamily="66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4D3B"/>
    <a:srgbClr val="F6412E"/>
    <a:srgbClr val="0E9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28" autoAdjust="0"/>
  </p:normalViewPr>
  <p:slideViewPr>
    <p:cSldViewPr>
      <p:cViewPr varScale="1">
        <p:scale>
          <a:sx n="110" d="100"/>
          <a:sy n="110" d="100"/>
        </p:scale>
        <p:origin x="-658" y="-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967DF-0AD6-4B86-85C3-53A5EBC60C5B}" type="datetimeFigureOut">
              <a:rPr lang="ko-KR" altLang="en-US" smtClean="0"/>
              <a:t>2015-04-30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1D8AD-AD95-451B-A6A4-D5802A87FE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87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책피고</a:t>
            </a:r>
            <a:r>
              <a:rPr lang="ko-KR" altLang="en-US" dirty="0" smtClean="0"/>
              <a:t> 이러면 귀찮다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1D8AD-AD95-451B-A6A4-D5802A87FE4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98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책피고</a:t>
            </a:r>
            <a:r>
              <a:rPr lang="ko-KR" altLang="en-US" dirty="0" smtClean="0"/>
              <a:t> 이러면 귀찮다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1D8AD-AD95-451B-A6A4-D5802A87FE4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98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책피고</a:t>
            </a:r>
            <a:r>
              <a:rPr lang="ko-KR" altLang="en-US" dirty="0" smtClean="0"/>
              <a:t> 이러면 귀찮다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1D8AD-AD95-451B-A6A4-D5802A87FE4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98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책피고</a:t>
            </a:r>
            <a:r>
              <a:rPr lang="ko-KR" altLang="en-US" dirty="0" smtClean="0"/>
              <a:t> 이러면 귀찮다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1D8AD-AD95-451B-A6A4-D5802A87FE4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98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책피고</a:t>
            </a:r>
            <a:r>
              <a:rPr lang="ko-KR" altLang="en-US" dirty="0" smtClean="0"/>
              <a:t> 이러면 귀찮다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1D8AD-AD95-451B-A6A4-D5802A87FE4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98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책피고</a:t>
            </a:r>
            <a:r>
              <a:rPr lang="ko-KR" altLang="en-US" dirty="0" smtClean="0"/>
              <a:t> 이러면 귀찮다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1D8AD-AD95-451B-A6A4-D5802A87FE4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98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책피고</a:t>
            </a:r>
            <a:r>
              <a:rPr lang="ko-KR" altLang="en-US" dirty="0" smtClean="0"/>
              <a:t> 이러면 귀찮다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1D8AD-AD95-451B-A6A4-D5802A87FE4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98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정보의 시각화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전체 구조 사진으로 </a:t>
            </a:r>
            <a:r>
              <a:rPr lang="ko-KR" altLang="en-US" dirty="0" err="1" smtClean="0"/>
              <a:t>만들어야됨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1D8AD-AD95-451B-A6A4-D5802A87FE4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98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책피고</a:t>
            </a:r>
            <a:r>
              <a:rPr lang="ko-KR" altLang="en-US" dirty="0" smtClean="0"/>
              <a:t> 이러면 귀찮다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1D8AD-AD95-451B-A6A4-D5802A87FE4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9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D6DB74D-3B3F-4244-B77F-C6AC5ADF640A}" type="datetimeFigureOut">
              <a:rPr lang="ko-KR" altLang="en-US" smtClean="0"/>
              <a:t>2015-04-30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9BB7CF9-7865-4CF6-9DFD-F35962656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006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D6DB74D-3B3F-4244-B77F-C6AC5ADF640A}" type="datetimeFigureOut">
              <a:rPr lang="ko-KR" altLang="en-US" smtClean="0"/>
              <a:t>2015-04-30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9BB7CF9-7865-4CF6-9DFD-F35962656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36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http://upload.wikimedia.org/wikipedia/commons/6/68/Jumping_for_joy.jpg"/>
          <p:cNvSpPr>
            <a:spLocks noChangeAspect="1" noChangeArrowheads="1"/>
          </p:cNvSpPr>
          <p:nvPr userDrawn="1"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9144000" cy="168275"/>
          </a:xfrm>
          <a:prstGeom prst="rect">
            <a:avLst/>
          </a:prstGeom>
          <a:solidFill>
            <a:srgbClr val="F6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4975225"/>
            <a:ext cx="9144000" cy="168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228600" y="0"/>
            <a:ext cx="8915400" cy="168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 userDrawn="1"/>
        </p:nvGrpSpPr>
        <p:grpSpPr>
          <a:xfrm>
            <a:off x="483870" y="464820"/>
            <a:ext cx="136436" cy="136436"/>
            <a:chOff x="483870" y="464820"/>
            <a:chExt cx="136436" cy="136436"/>
          </a:xfrm>
        </p:grpSpPr>
        <p:sp>
          <p:nvSpPr>
            <p:cNvPr id="13" name="타원 12"/>
            <p:cNvSpPr/>
            <p:nvPr userDrawn="1"/>
          </p:nvSpPr>
          <p:spPr>
            <a:xfrm>
              <a:off x="483870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 userDrawn="1"/>
          </p:nvSpPr>
          <p:spPr>
            <a:xfrm>
              <a:off x="501110" y="482060"/>
              <a:ext cx="101956" cy="101956"/>
            </a:xfrm>
            <a:prstGeom prst="ellipse">
              <a:avLst/>
            </a:prstGeom>
            <a:solidFill>
              <a:srgbClr val="F74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연결선 15"/>
          <p:cNvCxnSpPr/>
          <p:nvPr userDrawn="1"/>
        </p:nvCxnSpPr>
        <p:spPr>
          <a:xfrm>
            <a:off x="616496" y="533038"/>
            <a:ext cx="80599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 userDrawn="1"/>
        </p:nvGrpSpPr>
        <p:grpSpPr>
          <a:xfrm>
            <a:off x="2109502" y="464820"/>
            <a:ext cx="136436" cy="136436"/>
            <a:chOff x="1547081" y="464820"/>
            <a:chExt cx="136436" cy="136436"/>
          </a:xfrm>
        </p:grpSpPr>
        <p:sp>
          <p:nvSpPr>
            <p:cNvPr id="22" name="타원 21"/>
            <p:cNvSpPr/>
            <p:nvPr userDrawn="1"/>
          </p:nvSpPr>
          <p:spPr>
            <a:xfrm>
              <a:off x="1547081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 userDrawn="1"/>
          </p:nvSpPr>
          <p:spPr>
            <a:xfrm>
              <a:off x="1564321" y="482060"/>
              <a:ext cx="101956" cy="10195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3735134" y="464820"/>
            <a:ext cx="136436" cy="136436"/>
            <a:chOff x="2610292" y="464820"/>
            <a:chExt cx="136436" cy="136436"/>
          </a:xfrm>
        </p:grpSpPr>
        <p:sp>
          <p:nvSpPr>
            <p:cNvPr id="25" name="타원 24"/>
            <p:cNvSpPr/>
            <p:nvPr userDrawn="1"/>
          </p:nvSpPr>
          <p:spPr>
            <a:xfrm>
              <a:off x="2610292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2627532" y="482060"/>
              <a:ext cx="101956" cy="10195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5360766" y="464820"/>
            <a:ext cx="136436" cy="136436"/>
            <a:chOff x="3673503" y="464820"/>
            <a:chExt cx="136436" cy="136436"/>
          </a:xfrm>
        </p:grpSpPr>
        <p:sp>
          <p:nvSpPr>
            <p:cNvPr id="28" name="타원 27"/>
            <p:cNvSpPr/>
            <p:nvPr userDrawn="1"/>
          </p:nvSpPr>
          <p:spPr>
            <a:xfrm>
              <a:off x="3673503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3690743" y="482060"/>
              <a:ext cx="101956" cy="10195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 userDrawn="1"/>
        </p:nvGrpSpPr>
        <p:grpSpPr>
          <a:xfrm>
            <a:off x="6986398" y="464820"/>
            <a:ext cx="136436" cy="136436"/>
            <a:chOff x="4736714" y="464820"/>
            <a:chExt cx="136436" cy="136436"/>
          </a:xfrm>
        </p:grpSpPr>
        <p:sp>
          <p:nvSpPr>
            <p:cNvPr id="31" name="타원 30"/>
            <p:cNvSpPr/>
            <p:nvPr userDrawn="1"/>
          </p:nvSpPr>
          <p:spPr>
            <a:xfrm>
              <a:off x="4736714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 userDrawn="1"/>
          </p:nvSpPr>
          <p:spPr>
            <a:xfrm>
              <a:off x="4753954" y="482060"/>
              <a:ext cx="101956" cy="10195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 userDrawn="1"/>
        </p:nvGrpSpPr>
        <p:grpSpPr>
          <a:xfrm>
            <a:off x="8612028" y="464820"/>
            <a:ext cx="136436" cy="136436"/>
            <a:chOff x="5799926" y="464820"/>
            <a:chExt cx="136436" cy="136436"/>
          </a:xfrm>
        </p:grpSpPr>
        <p:sp>
          <p:nvSpPr>
            <p:cNvPr id="38" name="타원 37"/>
            <p:cNvSpPr/>
            <p:nvPr userDrawn="1"/>
          </p:nvSpPr>
          <p:spPr>
            <a:xfrm>
              <a:off x="5799926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 userDrawn="1"/>
          </p:nvSpPr>
          <p:spPr>
            <a:xfrm>
              <a:off x="5817166" y="482060"/>
              <a:ext cx="101956" cy="10195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8" y="238852"/>
            <a:ext cx="535360" cy="269833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1889688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Team</a:t>
            </a:r>
            <a:r>
              <a:rPr lang="en-US" altLang="ko-KR" sz="700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700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3515320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5140952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/>
          <p:cNvSpPr txBox="1"/>
          <p:nvPr userDrawn="1"/>
        </p:nvSpPr>
        <p:spPr>
          <a:xfrm>
            <a:off x="6766584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8392214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700" b="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The</a:t>
            </a:r>
            <a:r>
              <a:rPr lang="en-US" altLang="ko-KR" sz="7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700" b="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end</a:t>
            </a:r>
            <a:endParaRPr lang="ko-KR" altLang="en-US" sz="700" b="0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062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http://upload.wikimedia.org/wikipedia/commons/6/68/Jumping_for_joy.jpg"/>
          <p:cNvSpPr>
            <a:spLocks noChangeAspect="1" noChangeArrowheads="1"/>
          </p:cNvSpPr>
          <p:nvPr userDrawn="1"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9144000" cy="168275"/>
          </a:xfrm>
          <a:prstGeom prst="rect">
            <a:avLst/>
          </a:prstGeom>
          <a:solidFill>
            <a:srgbClr val="F6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4975225"/>
            <a:ext cx="9144000" cy="168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228600" y="0"/>
            <a:ext cx="8915400" cy="168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 userDrawn="1"/>
        </p:nvGrpSpPr>
        <p:grpSpPr>
          <a:xfrm>
            <a:off x="483870" y="464820"/>
            <a:ext cx="136436" cy="136436"/>
            <a:chOff x="483870" y="464820"/>
            <a:chExt cx="136436" cy="136436"/>
          </a:xfrm>
        </p:grpSpPr>
        <p:sp>
          <p:nvSpPr>
            <p:cNvPr id="13" name="타원 12"/>
            <p:cNvSpPr/>
            <p:nvPr userDrawn="1"/>
          </p:nvSpPr>
          <p:spPr>
            <a:xfrm>
              <a:off x="483870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 userDrawn="1"/>
          </p:nvSpPr>
          <p:spPr>
            <a:xfrm>
              <a:off x="501110" y="482060"/>
              <a:ext cx="101956" cy="10195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연결선 15"/>
          <p:cNvCxnSpPr/>
          <p:nvPr userDrawn="1"/>
        </p:nvCxnSpPr>
        <p:spPr>
          <a:xfrm>
            <a:off x="616496" y="533038"/>
            <a:ext cx="80599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 userDrawn="1"/>
        </p:nvGrpSpPr>
        <p:grpSpPr>
          <a:xfrm>
            <a:off x="2109502" y="464820"/>
            <a:ext cx="136436" cy="136436"/>
            <a:chOff x="1547081" y="464820"/>
            <a:chExt cx="136436" cy="136436"/>
          </a:xfrm>
        </p:grpSpPr>
        <p:sp>
          <p:nvSpPr>
            <p:cNvPr id="22" name="타원 21"/>
            <p:cNvSpPr/>
            <p:nvPr userDrawn="1"/>
          </p:nvSpPr>
          <p:spPr>
            <a:xfrm>
              <a:off x="1547081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 userDrawn="1"/>
          </p:nvSpPr>
          <p:spPr>
            <a:xfrm>
              <a:off x="1564321" y="482060"/>
              <a:ext cx="101956" cy="101956"/>
            </a:xfrm>
            <a:prstGeom prst="ellipse">
              <a:avLst/>
            </a:prstGeom>
            <a:solidFill>
              <a:srgbClr val="F64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3735134" y="464820"/>
            <a:ext cx="136436" cy="136436"/>
            <a:chOff x="2610292" y="464820"/>
            <a:chExt cx="136436" cy="136436"/>
          </a:xfrm>
        </p:grpSpPr>
        <p:sp>
          <p:nvSpPr>
            <p:cNvPr id="25" name="타원 24"/>
            <p:cNvSpPr/>
            <p:nvPr userDrawn="1"/>
          </p:nvSpPr>
          <p:spPr>
            <a:xfrm>
              <a:off x="2610292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2627532" y="482060"/>
              <a:ext cx="101956" cy="10195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5360766" y="464820"/>
            <a:ext cx="136436" cy="136436"/>
            <a:chOff x="3673503" y="464820"/>
            <a:chExt cx="136436" cy="136436"/>
          </a:xfrm>
        </p:grpSpPr>
        <p:sp>
          <p:nvSpPr>
            <p:cNvPr id="28" name="타원 27"/>
            <p:cNvSpPr/>
            <p:nvPr userDrawn="1"/>
          </p:nvSpPr>
          <p:spPr>
            <a:xfrm>
              <a:off x="3673503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3690743" y="482060"/>
              <a:ext cx="101956" cy="10195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 userDrawn="1"/>
        </p:nvGrpSpPr>
        <p:grpSpPr>
          <a:xfrm>
            <a:off x="6986398" y="464820"/>
            <a:ext cx="136436" cy="136436"/>
            <a:chOff x="4736714" y="464820"/>
            <a:chExt cx="136436" cy="136436"/>
          </a:xfrm>
        </p:grpSpPr>
        <p:sp>
          <p:nvSpPr>
            <p:cNvPr id="31" name="타원 30"/>
            <p:cNvSpPr/>
            <p:nvPr userDrawn="1"/>
          </p:nvSpPr>
          <p:spPr>
            <a:xfrm>
              <a:off x="4736714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 userDrawn="1"/>
          </p:nvSpPr>
          <p:spPr>
            <a:xfrm>
              <a:off x="4753954" y="482060"/>
              <a:ext cx="101956" cy="10195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 userDrawn="1"/>
        </p:nvGrpSpPr>
        <p:grpSpPr>
          <a:xfrm>
            <a:off x="8612028" y="464820"/>
            <a:ext cx="136436" cy="136436"/>
            <a:chOff x="5799926" y="464820"/>
            <a:chExt cx="136436" cy="136436"/>
          </a:xfrm>
        </p:grpSpPr>
        <p:sp>
          <p:nvSpPr>
            <p:cNvPr id="38" name="타원 37"/>
            <p:cNvSpPr/>
            <p:nvPr userDrawn="1"/>
          </p:nvSpPr>
          <p:spPr>
            <a:xfrm>
              <a:off x="5799926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 userDrawn="1"/>
          </p:nvSpPr>
          <p:spPr>
            <a:xfrm>
              <a:off x="5817166" y="482060"/>
              <a:ext cx="101956" cy="10195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8" y="238852"/>
            <a:ext cx="535360" cy="269833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1889688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Team</a:t>
            </a:r>
            <a:r>
              <a:rPr lang="en-US" altLang="ko-KR" sz="700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700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3515320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5140952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/>
          <p:cNvSpPr txBox="1"/>
          <p:nvPr userDrawn="1"/>
        </p:nvSpPr>
        <p:spPr>
          <a:xfrm>
            <a:off x="6766584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8392214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700" b="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The</a:t>
            </a:r>
            <a:r>
              <a:rPr lang="en-US" altLang="ko-KR" sz="7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700" b="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end</a:t>
            </a:r>
            <a:endParaRPr lang="ko-KR" altLang="en-US" sz="700" b="0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70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http://upload.wikimedia.org/wikipedia/commons/6/68/Jumping_for_joy.jpg"/>
          <p:cNvSpPr>
            <a:spLocks noChangeAspect="1" noChangeArrowheads="1"/>
          </p:cNvSpPr>
          <p:nvPr userDrawn="1"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9144000" cy="168275"/>
          </a:xfrm>
          <a:prstGeom prst="rect">
            <a:avLst/>
          </a:prstGeom>
          <a:solidFill>
            <a:srgbClr val="F6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4975225"/>
            <a:ext cx="9144000" cy="168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228600" y="0"/>
            <a:ext cx="8915400" cy="168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 userDrawn="1"/>
        </p:nvGrpSpPr>
        <p:grpSpPr>
          <a:xfrm>
            <a:off x="483870" y="464820"/>
            <a:ext cx="136436" cy="136436"/>
            <a:chOff x="483870" y="464820"/>
            <a:chExt cx="136436" cy="136436"/>
          </a:xfrm>
        </p:grpSpPr>
        <p:sp>
          <p:nvSpPr>
            <p:cNvPr id="13" name="타원 12"/>
            <p:cNvSpPr/>
            <p:nvPr userDrawn="1"/>
          </p:nvSpPr>
          <p:spPr>
            <a:xfrm>
              <a:off x="483870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 userDrawn="1"/>
          </p:nvSpPr>
          <p:spPr>
            <a:xfrm>
              <a:off x="501110" y="482060"/>
              <a:ext cx="101956" cy="10195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연결선 15"/>
          <p:cNvCxnSpPr/>
          <p:nvPr userDrawn="1"/>
        </p:nvCxnSpPr>
        <p:spPr>
          <a:xfrm>
            <a:off x="616496" y="533038"/>
            <a:ext cx="80599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 userDrawn="1"/>
        </p:nvGrpSpPr>
        <p:grpSpPr>
          <a:xfrm>
            <a:off x="2109502" y="464820"/>
            <a:ext cx="136436" cy="136436"/>
            <a:chOff x="1547081" y="464820"/>
            <a:chExt cx="136436" cy="136436"/>
          </a:xfrm>
        </p:grpSpPr>
        <p:sp>
          <p:nvSpPr>
            <p:cNvPr id="22" name="타원 21"/>
            <p:cNvSpPr/>
            <p:nvPr userDrawn="1"/>
          </p:nvSpPr>
          <p:spPr>
            <a:xfrm>
              <a:off x="1547081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 userDrawn="1"/>
          </p:nvSpPr>
          <p:spPr>
            <a:xfrm>
              <a:off x="1564321" y="482060"/>
              <a:ext cx="101956" cy="10195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3735134" y="464820"/>
            <a:ext cx="136436" cy="136436"/>
            <a:chOff x="2610292" y="464820"/>
            <a:chExt cx="136436" cy="136436"/>
          </a:xfrm>
        </p:grpSpPr>
        <p:sp>
          <p:nvSpPr>
            <p:cNvPr id="25" name="타원 24"/>
            <p:cNvSpPr/>
            <p:nvPr userDrawn="1"/>
          </p:nvSpPr>
          <p:spPr>
            <a:xfrm>
              <a:off x="2610292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2627532" y="482060"/>
              <a:ext cx="101956" cy="101956"/>
            </a:xfrm>
            <a:prstGeom prst="ellipse">
              <a:avLst/>
            </a:prstGeom>
            <a:solidFill>
              <a:srgbClr val="F64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5360766" y="464820"/>
            <a:ext cx="136436" cy="136436"/>
            <a:chOff x="3673503" y="464820"/>
            <a:chExt cx="136436" cy="136436"/>
          </a:xfrm>
        </p:grpSpPr>
        <p:sp>
          <p:nvSpPr>
            <p:cNvPr id="28" name="타원 27"/>
            <p:cNvSpPr/>
            <p:nvPr userDrawn="1"/>
          </p:nvSpPr>
          <p:spPr>
            <a:xfrm>
              <a:off x="3673503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3690743" y="482060"/>
              <a:ext cx="101956" cy="10195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 userDrawn="1"/>
        </p:nvGrpSpPr>
        <p:grpSpPr>
          <a:xfrm>
            <a:off x="6986398" y="464820"/>
            <a:ext cx="136436" cy="136436"/>
            <a:chOff x="4736714" y="464820"/>
            <a:chExt cx="136436" cy="136436"/>
          </a:xfrm>
        </p:grpSpPr>
        <p:sp>
          <p:nvSpPr>
            <p:cNvPr id="31" name="타원 30"/>
            <p:cNvSpPr/>
            <p:nvPr userDrawn="1"/>
          </p:nvSpPr>
          <p:spPr>
            <a:xfrm>
              <a:off x="4736714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 userDrawn="1"/>
          </p:nvSpPr>
          <p:spPr>
            <a:xfrm>
              <a:off x="4753954" y="482060"/>
              <a:ext cx="101956" cy="10195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 userDrawn="1"/>
        </p:nvGrpSpPr>
        <p:grpSpPr>
          <a:xfrm>
            <a:off x="8612028" y="464820"/>
            <a:ext cx="136436" cy="136436"/>
            <a:chOff x="5799926" y="464820"/>
            <a:chExt cx="136436" cy="136436"/>
          </a:xfrm>
        </p:grpSpPr>
        <p:sp>
          <p:nvSpPr>
            <p:cNvPr id="38" name="타원 37"/>
            <p:cNvSpPr/>
            <p:nvPr userDrawn="1"/>
          </p:nvSpPr>
          <p:spPr>
            <a:xfrm>
              <a:off x="5799926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 userDrawn="1"/>
          </p:nvSpPr>
          <p:spPr>
            <a:xfrm>
              <a:off x="5817166" y="482060"/>
              <a:ext cx="101956" cy="10195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8" y="238852"/>
            <a:ext cx="535360" cy="269833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1889688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Team</a:t>
            </a:r>
            <a:r>
              <a:rPr lang="en-US" altLang="ko-KR" sz="700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700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3515320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5140952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/>
          <p:cNvSpPr txBox="1"/>
          <p:nvPr userDrawn="1"/>
        </p:nvSpPr>
        <p:spPr>
          <a:xfrm>
            <a:off x="6766584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8392214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700" b="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The</a:t>
            </a:r>
            <a:r>
              <a:rPr lang="en-US" altLang="ko-KR" sz="7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700" b="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end</a:t>
            </a:r>
            <a:endParaRPr lang="ko-KR" altLang="en-US" sz="700" b="0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70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http://upload.wikimedia.org/wikipedia/commons/6/68/Jumping_for_joy.jpg"/>
          <p:cNvSpPr>
            <a:spLocks noChangeAspect="1" noChangeArrowheads="1"/>
          </p:cNvSpPr>
          <p:nvPr userDrawn="1"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9144000" cy="168275"/>
          </a:xfrm>
          <a:prstGeom prst="rect">
            <a:avLst/>
          </a:prstGeom>
          <a:solidFill>
            <a:srgbClr val="F6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4975225"/>
            <a:ext cx="9144000" cy="168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228600" y="0"/>
            <a:ext cx="8915400" cy="168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 userDrawn="1"/>
        </p:nvGrpSpPr>
        <p:grpSpPr>
          <a:xfrm>
            <a:off x="483870" y="464820"/>
            <a:ext cx="136436" cy="136436"/>
            <a:chOff x="483870" y="464820"/>
            <a:chExt cx="136436" cy="136436"/>
          </a:xfrm>
        </p:grpSpPr>
        <p:sp>
          <p:nvSpPr>
            <p:cNvPr id="13" name="타원 12"/>
            <p:cNvSpPr/>
            <p:nvPr userDrawn="1"/>
          </p:nvSpPr>
          <p:spPr>
            <a:xfrm>
              <a:off x="483870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 userDrawn="1"/>
          </p:nvSpPr>
          <p:spPr>
            <a:xfrm>
              <a:off x="501110" y="482060"/>
              <a:ext cx="101956" cy="10195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연결선 15"/>
          <p:cNvCxnSpPr/>
          <p:nvPr userDrawn="1"/>
        </p:nvCxnSpPr>
        <p:spPr>
          <a:xfrm>
            <a:off x="616496" y="533038"/>
            <a:ext cx="80599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 userDrawn="1"/>
        </p:nvGrpSpPr>
        <p:grpSpPr>
          <a:xfrm>
            <a:off x="2109502" y="464820"/>
            <a:ext cx="136436" cy="136436"/>
            <a:chOff x="1547081" y="464820"/>
            <a:chExt cx="136436" cy="136436"/>
          </a:xfrm>
        </p:grpSpPr>
        <p:sp>
          <p:nvSpPr>
            <p:cNvPr id="22" name="타원 21"/>
            <p:cNvSpPr/>
            <p:nvPr userDrawn="1"/>
          </p:nvSpPr>
          <p:spPr>
            <a:xfrm>
              <a:off x="1547081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 userDrawn="1"/>
          </p:nvSpPr>
          <p:spPr>
            <a:xfrm>
              <a:off x="1564321" y="482060"/>
              <a:ext cx="101956" cy="10195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3735134" y="464820"/>
            <a:ext cx="136436" cy="136436"/>
            <a:chOff x="2610292" y="464820"/>
            <a:chExt cx="136436" cy="136436"/>
          </a:xfrm>
        </p:grpSpPr>
        <p:sp>
          <p:nvSpPr>
            <p:cNvPr id="25" name="타원 24"/>
            <p:cNvSpPr/>
            <p:nvPr userDrawn="1"/>
          </p:nvSpPr>
          <p:spPr>
            <a:xfrm>
              <a:off x="2610292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2627532" y="482060"/>
              <a:ext cx="101956" cy="10195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5360766" y="464820"/>
            <a:ext cx="136436" cy="136436"/>
            <a:chOff x="3673503" y="464820"/>
            <a:chExt cx="136436" cy="136436"/>
          </a:xfrm>
        </p:grpSpPr>
        <p:sp>
          <p:nvSpPr>
            <p:cNvPr id="28" name="타원 27"/>
            <p:cNvSpPr/>
            <p:nvPr userDrawn="1"/>
          </p:nvSpPr>
          <p:spPr>
            <a:xfrm>
              <a:off x="3673503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3690743" y="482060"/>
              <a:ext cx="101956" cy="101956"/>
            </a:xfrm>
            <a:prstGeom prst="ellipse">
              <a:avLst/>
            </a:prstGeom>
            <a:solidFill>
              <a:srgbClr val="F64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 userDrawn="1"/>
        </p:nvGrpSpPr>
        <p:grpSpPr>
          <a:xfrm>
            <a:off x="6986398" y="464820"/>
            <a:ext cx="136436" cy="136436"/>
            <a:chOff x="4736714" y="464820"/>
            <a:chExt cx="136436" cy="136436"/>
          </a:xfrm>
        </p:grpSpPr>
        <p:sp>
          <p:nvSpPr>
            <p:cNvPr id="31" name="타원 30"/>
            <p:cNvSpPr/>
            <p:nvPr userDrawn="1"/>
          </p:nvSpPr>
          <p:spPr>
            <a:xfrm>
              <a:off x="4736714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 userDrawn="1"/>
          </p:nvSpPr>
          <p:spPr>
            <a:xfrm>
              <a:off x="4753954" y="482060"/>
              <a:ext cx="101956" cy="10195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 userDrawn="1"/>
        </p:nvGrpSpPr>
        <p:grpSpPr>
          <a:xfrm>
            <a:off x="8612028" y="464820"/>
            <a:ext cx="136436" cy="136436"/>
            <a:chOff x="5799926" y="464820"/>
            <a:chExt cx="136436" cy="136436"/>
          </a:xfrm>
        </p:grpSpPr>
        <p:sp>
          <p:nvSpPr>
            <p:cNvPr id="38" name="타원 37"/>
            <p:cNvSpPr/>
            <p:nvPr userDrawn="1"/>
          </p:nvSpPr>
          <p:spPr>
            <a:xfrm>
              <a:off x="5799926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 userDrawn="1"/>
          </p:nvSpPr>
          <p:spPr>
            <a:xfrm>
              <a:off x="5817166" y="482060"/>
              <a:ext cx="101956" cy="10195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8" y="238852"/>
            <a:ext cx="535360" cy="269833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1889688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Team</a:t>
            </a:r>
            <a:r>
              <a:rPr lang="en-US" altLang="ko-KR" sz="700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700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3515320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5140952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/>
          <p:cNvSpPr txBox="1"/>
          <p:nvPr userDrawn="1"/>
        </p:nvSpPr>
        <p:spPr>
          <a:xfrm>
            <a:off x="6766584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8392214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700" b="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The</a:t>
            </a:r>
            <a:r>
              <a:rPr lang="en-US" altLang="ko-KR" sz="7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700" b="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end</a:t>
            </a:r>
            <a:endParaRPr lang="ko-KR" altLang="en-US" sz="700" b="0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70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http://upload.wikimedia.org/wikipedia/commons/6/68/Jumping_for_joy.jpg"/>
          <p:cNvSpPr>
            <a:spLocks noChangeAspect="1" noChangeArrowheads="1"/>
          </p:cNvSpPr>
          <p:nvPr userDrawn="1"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9144000" cy="168275"/>
          </a:xfrm>
          <a:prstGeom prst="rect">
            <a:avLst/>
          </a:prstGeom>
          <a:solidFill>
            <a:srgbClr val="F6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4975225"/>
            <a:ext cx="9144000" cy="168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228600" y="0"/>
            <a:ext cx="8915400" cy="168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 userDrawn="1"/>
        </p:nvGrpSpPr>
        <p:grpSpPr>
          <a:xfrm>
            <a:off x="483870" y="464820"/>
            <a:ext cx="136436" cy="136436"/>
            <a:chOff x="483870" y="464820"/>
            <a:chExt cx="136436" cy="136436"/>
          </a:xfrm>
        </p:grpSpPr>
        <p:sp>
          <p:nvSpPr>
            <p:cNvPr id="13" name="타원 12"/>
            <p:cNvSpPr/>
            <p:nvPr userDrawn="1"/>
          </p:nvSpPr>
          <p:spPr>
            <a:xfrm>
              <a:off x="483870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 userDrawn="1"/>
          </p:nvSpPr>
          <p:spPr>
            <a:xfrm>
              <a:off x="501110" y="482060"/>
              <a:ext cx="101956" cy="10195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연결선 15"/>
          <p:cNvCxnSpPr/>
          <p:nvPr userDrawn="1"/>
        </p:nvCxnSpPr>
        <p:spPr>
          <a:xfrm>
            <a:off x="616496" y="533038"/>
            <a:ext cx="80599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 userDrawn="1"/>
        </p:nvGrpSpPr>
        <p:grpSpPr>
          <a:xfrm>
            <a:off x="2109502" y="464820"/>
            <a:ext cx="136436" cy="136436"/>
            <a:chOff x="1547081" y="464820"/>
            <a:chExt cx="136436" cy="136436"/>
          </a:xfrm>
        </p:grpSpPr>
        <p:sp>
          <p:nvSpPr>
            <p:cNvPr id="22" name="타원 21"/>
            <p:cNvSpPr/>
            <p:nvPr userDrawn="1"/>
          </p:nvSpPr>
          <p:spPr>
            <a:xfrm>
              <a:off x="1547081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 userDrawn="1"/>
          </p:nvSpPr>
          <p:spPr>
            <a:xfrm>
              <a:off x="1564321" y="482060"/>
              <a:ext cx="101956" cy="10195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3735134" y="464820"/>
            <a:ext cx="136436" cy="136436"/>
            <a:chOff x="2610292" y="464820"/>
            <a:chExt cx="136436" cy="136436"/>
          </a:xfrm>
        </p:grpSpPr>
        <p:sp>
          <p:nvSpPr>
            <p:cNvPr id="25" name="타원 24"/>
            <p:cNvSpPr/>
            <p:nvPr userDrawn="1"/>
          </p:nvSpPr>
          <p:spPr>
            <a:xfrm>
              <a:off x="2610292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2627532" y="482060"/>
              <a:ext cx="101956" cy="10195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5360766" y="464820"/>
            <a:ext cx="136436" cy="136436"/>
            <a:chOff x="3673503" y="464820"/>
            <a:chExt cx="136436" cy="136436"/>
          </a:xfrm>
        </p:grpSpPr>
        <p:sp>
          <p:nvSpPr>
            <p:cNvPr id="28" name="타원 27"/>
            <p:cNvSpPr/>
            <p:nvPr userDrawn="1"/>
          </p:nvSpPr>
          <p:spPr>
            <a:xfrm>
              <a:off x="3673503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3690743" y="482060"/>
              <a:ext cx="101956" cy="10195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 userDrawn="1"/>
        </p:nvGrpSpPr>
        <p:grpSpPr>
          <a:xfrm>
            <a:off x="6986398" y="464820"/>
            <a:ext cx="136436" cy="136436"/>
            <a:chOff x="4736714" y="464820"/>
            <a:chExt cx="136436" cy="136436"/>
          </a:xfrm>
        </p:grpSpPr>
        <p:sp>
          <p:nvSpPr>
            <p:cNvPr id="31" name="타원 30"/>
            <p:cNvSpPr/>
            <p:nvPr userDrawn="1"/>
          </p:nvSpPr>
          <p:spPr>
            <a:xfrm>
              <a:off x="4736714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 userDrawn="1"/>
          </p:nvSpPr>
          <p:spPr>
            <a:xfrm>
              <a:off x="4753954" y="482060"/>
              <a:ext cx="101956" cy="101956"/>
            </a:xfrm>
            <a:prstGeom prst="ellipse">
              <a:avLst/>
            </a:prstGeom>
            <a:solidFill>
              <a:srgbClr val="F74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 userDrawn="1"/>
        </p:nvGrpSpPr>
        <p:grpSpPr>
          <a:xfrm>
            <a:off x="8612028" y="464820"/>
            <a:ext cx="136436" cy="136436"/>
            <a:chOff x="5799926" y="464820"/>
            <a:chExt cx="136436" cy="136436"/>
          </a:xfrm>
        </p:grpSpPr>
        <p:sp>
          <p:nvSpPr>
            <p:cNvPr id="38" name="타원 37"/>
            <p:cNvSpPr/>
            <p:nvPr userDrawn="1"/>
          </p:nvSpPr>
          <p:spPr>
            <a:xfrm>
              <a:off x="5799926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 userDrawn="1"/>
          </p:nvSpPr>
          <p:spPr>
            <a:xfrm>
              <a:off x="5817166" y="482060"/>
              <a:ext cx="101956" cy="10195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8" y="238852"/>
            <a:ext cx="535360" cy="269833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1889688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Team</a:t>
            </a:r>
            <a:r>
              <a:rPr lang="en-US" altLang="ko-KR" sz="700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700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3515320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5140952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/>
          <p:cNvSpPr txBox="1"/>
          <p:nvPr userDrawn="1"/>
        </p:nvSpPr>
        <p:spPr>
          <a:xfrm>
            <a:off x="6766584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8392214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700" b="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The</a:t>
            </a:r>
            <a:r>
              <a:rPr lang="en-US" altLang="ko-KR" sz="7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700" b="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end</a:t>
            </a:r>
            <a:endParaRPr lang="ko-KR" altLang="en-US" sz="700" b="0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70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http://upload.wikimedia.org/wikipedia/commons/6/68/Jumping_for_joy.jpg"/>
          <p:cNvSpPr>
            <a:spLocks noChangeAspect="1" noChangeArrowheads="1"/>
          </p:cNvSpPr>
          <p:nvPr userDrawn="1"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9144000" cy="168275"/>
          </a:xfrm>
          <a:prstGeom prst="rect">
            <a:avLst/>
          </a:prstGeom>
          <a:solidFill>
            <a:srgbClr val="F6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4975225"/>
            <a:ext cx="9144000" cy="168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228600" y="0"/>
            <a:ext cx="8915400" cy="168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 userDrawn="1"/>
        </p:nvGrpSpPr>
        <p:grpSpPr>
          <a:xfrm>
            <a:off x="483870" y="464820"/>
            <a:ext cx="136436" cy="136436"/>
            <a:chOff x="483870" y="464820"/>
            <a:chExt cx="136436" cy="136436"/>
          </a:xfrm>
        </p:grpSpPr>
        <p:sp>
          <p:nvSpPr>
            <p:cNvPr id="13" name="타원 12"/>
            <p:cNvSpPr/>
            <p:nvPr userDrawn="1"/>
          </p:nvSpPr>
          <p:spPr>
            <a:xfrm>
              <a:off x="483870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 userDrawn="1"/>
          </p:nvSpPr>
          <p:spPr>
            <a:xfrm>
              <a:off x="501110" y="482060"/>
              <a:ext cx="101956" cy="10195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연결선 15"/>
          <p:cNvCxnSpPr/>
          <p:nvPr userDrawn="1"/>
        </p:nvCxnSpPr>
        <p:spPr>
          <a:xfrm>
            <a:off x="616496" y="533038"/>
            <a:ext cx="80599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 userDrawn="1"/>
        </p:nvGrpSpPr>
        <p:grpSpPr>
          <a:xfrm>
            <a:off x="2109502" y="464820"/>
            <a:ext cx="136436" cy="136436"/>
            <a:chOff x="1547081" y="464820"/>
            <a:chExt cx="136436" cy="136436"/>
          </a:xfrm>
        </p:grpSpPr>
        <p:sp>
          <p:nvSpPr>
            <p:cNvPr id="22" name="타원 21"/>
            <p:cNvSpPr/>
            <p:nvPr userDrawn="1"/>
          </p:nvSpPr>
          <p:spPr>
            <a:xfrm>
              <a:off x="1547081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 userDrawn="1"/>
          </p:nvSpPr>
          <p:spPr>
            <a:xfrm>
              <a:off x="1564321" y="482060"/>
              <a:ext cx="101956" cy="10195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3735134" y="464820"/>
            <a:ext cx="136436" cy="136436"/>
            <a:chOff x="2610292" y="464820"/>
            <a:chExt cx="136436" cy="136436"/>
          </a:xfrm>
        </p:grpSpPr>
        <p:sp>
          <p:nvSpPr>
            <p:cNvPr id="25" name="타원 24"/>
            <p:cNvSpPr/>
            <p:nvPr userDrawn="1"/>
          </p:nvSpPr>
          <p:spPr>
            <a:xfrm>
              <a:off x="2610292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 userDrawn="1"/>
          </p:nvSpPr>
          <p:spPr>
            <a:xfrm>
              <a:off x="2627532" y="482060"/>
              <a:ext cx="101956" cy="10195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/>
          <p:cNvGrpSpPr/>
          <p:nvPr userDrawn="1"/>
        </p:nvGrpSpPr>
        <p:grpSpPr>
          <a:xfrm>
            <a:off x="5360766" y="464820"/>
            <a:ext cx="136436" cy="136436"/>
            <a:chOff x="3673503" y="464820"/>
            <a:chExt cx="136436" cy="136436"/>
          </a:xfrm>
        </p:grpSpPr>
        <p:sp>
          <p:nvSpPr>
            <p:cNvPr id="28" name="타원 27"/>
            <p:cNvSpPr/>
            <p:nvPr userDrawn="1"/>
          </p:nvSpPr>
          <p:spPr>
            <a:xfrm>
              <a:off x="3673503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 userDrawn="1"/>
          </p:nvSpPr>
          <p:spPr>
            <a:xfrm>
              <a:off x="3690743" y="482060"/>
              <a:ext cx="101956" cy="10195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 userDrawn="1"/>
        </p:nvGrpSpPr>
        <p:grpSpPr>
          <a:xfrm>
            <a:off x="6986398" y="464820"/>
            <a:ext cx="136436" cy="136436"/>
            <a:chOff x="4736714" y="464820"/>
            <a:chExt cx="136436" cy="136436"/>
          </a:xfrm>
        </p:grpSpPr>
        <p:sp>
          <p:nvSpPr>
            <p:cNvPr id="31" name="타원 30"/>
            <p:cNvSpPr/>
            <p:nvPr userDrawn="1"/>
          </p:nvSpPr>
          <p:spPr>
            <a:xfrm>
              <a:off x="4736714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 userDrawn="1"/>
          </p:nvSpPr>
          <p:spPr>
            <a:xfrm>
              <a:off x="4753954" y="482060"/>
              <a:ext cx="101956" cy="10195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 userDrawn="1"/>
        </p:nvGrpSpPr>
        <p:grpSpPr>
          <a:xfrm>
            <a:off x="8612028" y="464820"/>
            <a:ext cx="136436" cy="136436"/>
            <a:chOff x="5799926" y="464820"/>
            <a:chExt cx="136436" cy="136436"/>
          </a:xfrm>
        </p:grpSpPr>
        <p:sp>
          <p:nvSpPr>
            <p:cNvPr id="38" name="타원 37"/>
            <p:cNvSpPr/>
            <p:nvPr userDrawn="1"/>
          </p:nvSpPr>
          <p:spPr>
            <a:xfrm>
              <a:off x="5799926" y="464820"/>
              <a:ext cx="136436" cy="1364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 userDrawn="1"/>
          </p:nvSpPr>
          <p:spPr>
            <a:xfrm>
              <a:off x="5817166" y="482060"/>
              <a:ext cx="101956" cy="101956"/>
            </a:xfrm>
            <a:prstGeom prst="ellipse">
              <a:avLst/>
            </a:prstGeom>
            <a:solidFill>
              <a:srgbClr val="F74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8" y="238852"/>
            <a:ext cx="535360" cy="269833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1889688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Team</a:t>
            </a:r>
            <a:r>
              <a:rPr lang="en-US" altLang="ko-KR" sz="700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700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3515320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5140952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/>
          <p:cNvSpPr txBox="1"/>
          <p:nvPr userDrawn="1"/>
        </p:nvSpPr>
        <p:spPr>
          <a:xfrm>
            <a:off x="6766584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8392214" y="319907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700" b="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The</a:t>
            </a:r>
            <a:r>
              <a:rPr lang="en-US" altLang="ko-KR" sz="7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700" b="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end</a:t>
            </a:r>
            <a:endParaRPr lang="ko-KR" altLang="en-US" sz="700" b="0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231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http://upload.wikimedia.org/wikipedia/commons/6/68/Jumping_for_joy.jpg"/>
          <p:cNvSpPr>
            <a:spLocks noChangeAspect="1" noChangeArrowheads="1"/>
          </p:cNvSpPr>
          <p:nvPr userDrawn="1"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타원 12"/>
          <p:cNvSpPr/>
          <p:nvPr userDrawn="1"/>
        </p:nvSpPr>
        <p:spPr>
          <a:xfrm>
            <a:off x="2997198" y="486169"/>
            <a:ext cx="136436" cy="13643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 userDrawn="1"/>
        </p:nvSpPr>
        <p:spPr>
          <a:xfrm>
            <a:off x="3014438" y="503409"/>
            <a:ext cx="101956" cy="101956"/>
          </a:xfrm>
          <a:prstGeom prst="ellipse">
            <a:avLst/>
          </a:prstGeom>
          <a:solidFill>
            <a:srgbClr val="F64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3129824" y="554387"/>
            <a:ext cx="525164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 userDrawn="1"/>
        </p:nvSpPr>
        <p:spPr>
          <a:xfrm>
            <a:off x="4060409" y="486169"/>
            <a:ext cx="136436" cy="13643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 userDrawn="1"/>
        </p:nvSpPr>
        <p:spPr>
          <a:xfrm>
            <a:off x="4077649" y="503409"/>
            <a:ext cx="101956" cy="10195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 userDrawn="1"/>
        </p:nvSpPr>
        <p:spPr>
          <a:xfrm>
            <a:off x="5123620" y="486169"/>
            <a:ext cx="136436" cy="13643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 userDrawn="1"/>
        </p:nvSpPr>
        <p:spPr>
          <a:xfrm>
            <a:off x="5140860" y="503409"/>
            <a:ext cx="101956" cy="10195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 userDrawn="1"/>
        </p:nvSpPr>
        <p:spPr>
          <a:xfrm>
            <a:off x="6186831" y="486169"/>
            <a:ext cx="136436" cy="13643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 userDrawn="1"/>
        </p:nvSpPr>
        <p:spPr>
          <a:xfrm>
            <a:off x="6204071" y="503409"/>
            <a:ext cx="101956" cy="10195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 userDrawn="1"/>
        </p:nvSpPr>
        <p:spPr>
          <a:xfrm>
            <a:off x="7250042" y="486169"/>
            <a:ext cx="136436" cy="13643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 userDrawn="1"/>
        </p:nvSpPr>
        <p:spPr>
          <a:xfrm>
            <a:off x="7267282" y="503409"/>
            <a:ext cx="101956" cy="10195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 userDrawn="1"/>
        </p:nvSpPr>
        <p:spPr>
          <a:xfrm>
            <a:off x="8313254" y="486169"/>
            <a:ext cx="136436" cy="13643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 userDrawn="1"/>
        </p:nvSpPr>
        <p:spPr>
          <a:xfrm>
            <a:off x="8330494" y="503409"/>
            <a:ext cx="101956" cy="10195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736" y="260201"/>
            <a:ext cx="535360" cy="269833"/>
          </a:xfrm>
          <a:prstGeom prst="rect">
            <a:avLst/>
          </a:prstGeom>
        </p:spPr>
      </p:pic>
      <p:sp>
        <p:nvSpPr>
          <p:cNvPr id="43" name="TextBox 42"/>
          <p:cNvSpPr txBox="1"/>
          <p:nvPr userDrawn="1"/>
        </p:nvSpPr>
        <p:spPr>
          <a:xfrm>
            <a:off x="3840595" y="341256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Team</a:t>
            </a:r>
            <a:r>
              <a:rPr lang="en-US" altLang="ko-KR" sz="700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700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4903806" y="341256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5967017" y="341256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/>
          <p:cNvSpPr txBox="1"/>
          <p:nvPr userDrawn="1"/>
        </p:nvSpPr>
        <p:spPr>
          <a:xfrm>
            <a:off x="7030228" y="341256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8093440" y="341256"/>
            <a:ext cx="5760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700" b="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The</a:t>
            </a:r>
            <a:r>
              <a:rPr lang="en-US" altLang="ko-KR" sz="7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700" b="0" dirty="0" smtClean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end</a:t>
            </a:r>
            <a:endParaRPr lang="ko-KR" altLang="en-US" sz="700" b="0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660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315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D6DB74D-3B3F-4244-B77F-C6AC5ADF640A}" type="datetimeFigureOut">
              <a:rPr lang="ko-KR" altLang="en-US" smtClean="0"/>
              <a:t>2015-04-30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9BB7CF9-7865-4CF6-9DFD-F35962656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575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D6DB74D-3B3F-4244-B77F-C6AC5ADF640A}" type="datetimeFigureOut">
              <a:rPr lang="ko-KR" altLang="en-US" smtClean="0"/>
              <a:t>2015-04-30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9BB7CF9-7865-4CF6-9DFD-F35962656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03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D6DB74D-3B3F-4244-B77F-C6AC5ADF640A}" type="datetimeFigureOut">
              <a:rPr lang="ko-KR" altLang="en-US" smtClean="0"/>
              <a:t>2015-04-30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9BB7CF9-7865-4CF6-9DFD-F35962656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33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D6DB74D-3B3F-4244-B77F-C6AC5ADF640A}" type="datetimeFigureOut">
              <a:rPr lang="ko-KR" altLang="en-US" smtClean="0"/>
              <a:t>2015-04-30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9BB7CF9-7865-4CF6-9DFD-F35962656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20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D6DB74D-3B3F-4244-B77F-C6AC5ADF640A}" type="datetimeFigureOut">
              <a:rPr lang="ko-KR" altLang="en-US" smtClean="0"/>
              <a:t>2015-04-30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9BB7CF9-7865-4CF6-9DFD-F35962656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168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D6DB74D-3B3F-4244-B77F-C6AC5ADF640A}" type="datetimeFigureOut">
              <a:rPr lang="ko-KR" altLang="en-US" smtClean="0"/>
              <a:t>2015-04-30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9BB7CF9-7865-4CF6-9DFD-F35962656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463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D6DB74D-3B3F-4244-B77F-C6AC5ADF640A}" type="datetimeFigureOut">
              <a:rPr lang="ko-KR" altLang="en-US" smtClean="0"/>
              <a:t>2015-04-30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9BB7CF9-7865-4CF6-9DFD-F35962656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502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D6DB74D-3B3F-4244-B77F-C6AC5ADF640A}" type="datetimeFigureOut">
              <a:rPr lang="ko-KR" altLang="en-US" smtClean="0"/>
              <a:t>2015-04-30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9BB7CF9-7865-4CF6-9DFD-F35962656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252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2" y="-134162"/>
            <a:ext cx="2376264" cy="102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0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1" r:id="rId17"/>
    <p:sldLayoutId id="2147483660" r:id="rId1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-108520" y="0"/>
            <a:ext cx="2119605" cy="2119605"/>
          </a:xfrm>
          <a:prstGeom prst="ellipse">
            <a:avLst/>
          </a:prstGeom>
          <a:gradFill flip="none" rotWithShape="1">
            <a:gsLst>
              <a:gs pos="0">
                <a:srgbClr val="F74D3B"/>
              </a:gs>
              <a:gs pos="100000">
                <a:schemeClr val="bg1">
                  <a:alpha val="4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42020" y="1747220"/>
            <a:ext cx="5098924" cy="339628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67800" y="961754"/>
            <a:ext cx="4248472" cy="907898"/>
            <a:chOff x="395536" y="915566"/>
            <a:chExt cx="4248472" cy="907898"/>
          </a:xfrm>
        </p:grpSpPr>
        <p:sp>
          <p:nvSpPr>
            <p:cNvPr id="4" name="TextBox 3"/>
            <p:cNvSpPr txBox="1"/>
            <p:nvPr/>
          </p:nvSpPr>
          <p:spPr>
            <a:xfrm>
              <a:off x="395536" y="915566"/>
              <a:ext cx="4248472" cy="500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2015-1</a:t>
              </a:r>
            </a:p>
            <a:p>
              <a:r>
                <a:rPr lang="ko-KR" altLang="en-US" sz="16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중간 프로젝트</a:t>
              </a:r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95536" y="1361799"/>
              <a:ext cx="42484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아이디어 제안서</a:t>
              </a:r>
              <a:endPara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236296" y="4539406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Team Betting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0" name="AutoShape 2" descr="http://www.305startup.net/wp-content/uploads/2014/04/biz-idea-305.jp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60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987824" y="2427734"/>
            <a:ext cx="3168352" cy="28803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이디어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2. Reminder</a:t>
            </a:r>
          </a:p>
        </p:txBody>
      </p:sp>
    </p:spTree>
    <p:extLst>
      <p:ext uri="{BB962C8B-B14F-4D97-AF65-F5344CB8AC3E}">
        <p14:creationId xmlns:p14="http://schemas.microsoft.com/office/powerpoint/2010/main" val="145503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95537" y="1000781"/>
            <a:ext cx="2520279" cy="583624"/>
            <a:chOff x="395537" y="1131590"/>
            <a:chExt cx="2520279" cy="583624"/>
          </a:xfrm>
        </p:grpSpPr>
        <p:sp>
          <p:nvSpPr>
            <p:cNvPr id="2" name="제목 1"/>
            <p:cNvSpPr txBox="1">
              <a:spLocks/>
            </p:cNvSpPr>
            <p:nvPr/>
          </p:nvSpPr>
          <p:spPr>
            <a:xfrm>
              <a:off x="395537" y="1131590"/>
              <a:ext cx="2520279" cy="28803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아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이디어 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2. Reminder</a:t>
              </a:r>
            </a:p>
          </p:txBody>
        </p:sp>
        <p:sp>
          <p:nvSpPr>
            <p:cNvPr id="25" name="제목 1"/>
            <p:cNvSpPr txBox="1">
              <a:spLocks/>
            </p:cNvSpPr>
            <p:nvPr/>
          </p:nvSpPr>
          <p:spPr>
            <a:xfrm>
              <a:off x="395537" y="1427182"/>
              <a:ext cx="1330869" cy="28803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800" b="1" dirty="0" smtClean="0"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Target</a:t>
              </a:r>
              <a:endPara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6" name="제목 1"/>
          <p:cNvSpPr txBox="1">
            <a:spLocks/>
          </p:cNvSpPr>
          <p:nvPr/>
        </p:nvSpPr>
        <p:spPr>
          <a:xfrm>
            <a:off x="2303748" y="2612901"/>
            <a:ext cx="4536504" cy="2057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바쁜 직장인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학생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07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95537" y="1000781"/>
            <a:ext cx="2520279" cy="583624"/>
            <a:chOff x="395537" y="1131590"/>
            <a:chExt cx="2520279" cy="583624"/>
          </a:xfrm>
        </p:grpSpPr>
        <p:sp>
          <p:nvSpPr>
            <p:cNvPr id="2" name="제목 1"/>
            <p:cNvSpPr txBox="1">
              <a:spLocks/>
            </p:cNvSpPr>
            <p:nvPr/>
          </p:nvSpPr>
          <p:spPr>
            <a:xfrm>
              <a:off x="395537" y="1131590"/>
              <a:ext cx="2520279" cy="28803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아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이디어 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2. Reminder</a:t>
              </a:r>
            </a:p>
          </p:txBody>
        </p:sp>
        <p:sp>
          <p:nvSpPr>
            <p:cNvPr id="25" name="제목 1"/>
            <p:cNvSpPr txBox="1">
              <a:spLocks/>
            </p:cNvSpPr>
            <p:nvPr/>
          </p:nvSpPr>
          <p:spPr>
            <a:xfrm>
              <a:off x="395537" y="1427182"/>
              <a:ext cx="1330869" cy="28803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800" b="1" dirty="0" smtClean="0"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Needs</a:t>
              </a:r>
              <a:endPara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6" name="제목 1"/>
          <p:cNvSpPr txBox="1">
            <a:spLocks/>
          </p:cNvSpPr>
          <p:nvPr/>
        </p:nvSpPr>
        <p:spPr>
          <a:xfrm>
            <a:off x="1151874" y="2612900"/>
            <a:ext cx="6840252" cy="46290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많은 양의 정보를 다루기 때문에 그만큼 놓치는 정보도 많다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  <a:p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중요한 정보들은 잊지 않고 싶어함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0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95537" y="1000781"/>
            <a:ext cx="2664295" cy="583624"/>
            <a:chOff x="395537" y="1131590"/>
            <a:chExt cx="2664295" cy="583624"/>
          </a:xfrm>
        </p:grpSpPr>
        <p:sp>
          <p:nvSpPr>
            <p:cNvPr id="2" name="제목 1"/>
            <p:cNvSpPr txBox="1">
              <a:spLocks/>
            </p:cNvSpPr>
            <p:nvPr/>
          </p:nvSpPr>
          <p:spPr>
            <a:xfrm>
              <a:off x="395537" y="1131590"/>
              <a:ext cx="2520279" cy="28803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아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이디어 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2. Reminder</a:t>
              </a:r>
            </a:p>
          </p:txBody>
        </p:sp>
        <p:sp>
          <p:nvSpPr>
            <p:cNvPr id="25" name="제목 1"/>
            <p:cNvSpPr txBox="1">
              <a:spLocks/>
            </p:cNvSpPr>
            <p:nvPr/>
          </p:nvSpPr>
          <p:spPr>
            <a:xfrm>
              <a:off x="395537" y="1427182"/>
              <a:ext cx="2664295" cy="28803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smtClean="0"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Main Function</a:t>
              </a:r>
              <a:endParaRPr lang="en-US" altLang="ko-KR" sz="18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6" name="제목 1"/>
          <p:cNvSpPr txBox="1">
            <a:spLocks/>
          </p:cNvSpPr>
          <p:nvPr/>
        </p:nvSpPr>
        <p:spPr>
          <a:xfrm>
            <a:off x="1259632" y="2248256"/>
            <a:ext cx="7560840" cy="2057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일정 알림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사용자가 지정한 일정을 지정한 주기로 알려준다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259632" y="3022071"/>
            <a:ext cx="7560840" cy="2057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랜덤 정보 알림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사용자가 입력한 정보들을 망각 하지 않도록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랜덤한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팝업을 통해 상기시켜준다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259632" y="3795886"/>
            <a:ext cx="7560840" cy="2057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기억 알림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사용자가 입력한 자료들을 과학적 알고리즘으로 재 상기 시켜준다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470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95537" y="1000781"/>
            <a:ext cx="2520279" cy="583624"/>
            <a:chOff x="395537" y="1131590"/>
            <a:chExt cx="2520279" cy="583624"/>
          </a:xfrm>
        </p:grpSpPr>
        <p:sp>
          <p:nvSpPr>
            <p:cNvPr id="2" name="제목 1"/>
            <p:cNvSpPr txBox="1">
              <a:spLocks/>
            </p:cNvSpPr>
            <p:nvPr/>
          </p:nvSpPr>
          <p:spPr>
            <a:xfrm>
              <a:off x="395537" y="1131590"/>
              <a:ext cx="2520279" cy="28803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아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이디어 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2. Reminder</a:t>
              </a:r>
            </a:p>
          </p:txBody>
        </p:sp>
        <p:sp>
          <p:nvSpPr>
            <p:cNvPr id="25" name="제목 1"/>
            <p:cNvSpPr txBox="1">
              <a:spLocks/>
            </p:cNvSpPr>
            <p:nvPr/>
          </p:nvSpPr>
          <p:spPr>
            <a:xfrm>
              <a:off x="395537" y="1427182"/>
              <a:ext cx="1512167" cy="28803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Technology</a:t>
              </a:r>
            </a:p>
          </p:txBody>
        </p:sp>
      </p:grpSp>
      <p:sp>
        <p:nvSpPr>
          <p:cNvPr id="26" name="제목 1"/>
          <p:cNvSpPr txBox="1">
            <a:spLocks/>
          </p:cNvSpPr>
          <p:nvPr/>
        </p:nvSpPr>
        <p:spPr>
          <a:xfrm>
            <a:off x="1907704" y="2363107"/>
            <a:ext cx="5004302" cy="2057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인간의 망각주기를 이용한 알림 체계 구성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907704" y="2903167"/>
            <a:ext cx="5004302" cy="2057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정보를 유기적으로 활용할 수 있도록 저장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907704" y="3443227"/>
            <a:ext cx="5616624" cy="2057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사용자가 쉽게 일정이나 정보를 추가할 수 </a:t>
            </a:r>
            <a:r>
              <a:rPr lang="ko-KR" altLang="en-US" sz="160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있도록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UI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구성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79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95537" y="1000781"/>
            <a:ext cx="2520279" cy="583624"/>
            <a:chOff x="395537" y="1131590"/>
            <a:chExt cx="2520279" cy="583624"/>
          </a:xfrm>
        </p:grpSpPr>
        <p:sp>
          <p:nvSpPr>
            <p:cNvPr id="2" name="제목 1"/>
            <p:cNvSpPr txBox="1">
              <a:spLocks/>
            </p:cNvSpPr>
            <p:nvPr/>
          </p:nvSpPr>
          <p:spPr>
            <a:xfrm>
              <a:off x="395537" y="1131590"/>
              <a:ext cx="2520279" cy="28803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아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이디어 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2. Reminder</a:t>
              </a:r>
            </a:p>
          </p:txBody>
        </p:sp>
        <p:sp>
          <p:nvSpPr>
            <p:cNvPr id="25" name="제목 1"/>
            <p:cNvSpPr txBox="1">
              <a:spLocks/>
            </p:cNvSpPr>
            <p:nvPr/>
          </p:nvSpPr>
          <p:spPr>
            <a:xfrm>
              <a:off x="395537" y="1427182"/>
              <a:ext cx="1512167" cy="28803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Future</a:t>
              </a:r>
            </a:p>
          </p:txBody>
        </p:sp>
      </p:grpSp>
      <p:sp>
        <p:nvSpPr>
          <p:cNvPr id="26" name="제목 1"/>
          <p:cNvSpPr txBox="1">
            <a:spLocks/>
          </p:cNvSpPr>
          <p:nvPr/>
        </p:nvSpPr>
        <p:spPr>
          <a:xfrm>
            <a:off x="1439652" y="2363107"/>
            <a:ext cx="6264696" cy="2057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네트워크가 지원된다면 다른 사용자들의 계획이나 습관을 적용가능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439652" y="3003798"/>
            <a:ext cx="6264696" cy="2057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다양한 디바이스로 접근 가능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5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987824" y="2427734"/>
            <a:ext cx="3168352" cy="28803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이디어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3. </a:t>
            </a:r>
            <a:r>
              <a:rPr lang="en-US" altLang="ko-KR" sz="200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Foldit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59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95537" y="1000781"/>
            <a:ext cx="2520279" cy="583624"/>
            <a:chOff x="395537" y="1131590"/>
            <a:chExt cx="2520279" cy="583624"/>
          </a:xfrm>
        </p:grpSpPr>
        <p:sp>
          <p:nvSpPr>
            <p:cNvPr id="2" name="제목 1"/>
            <p:cNvSpPr txBox="1">
              <a:spLocks/>
            </p:cNvSpPr>
            <p:nvPr/>
          </p:nvSpPr>
          <p:spPr>
            <a:xfrm>
              <a:off x="395537" y="1131590"/>
              <a:ext cx="2520279" cy="28803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아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이디어 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3. </a:t>
              </a:r>
              <a:r>
                <a:rPr lang="en-US" altLang="ko-KR" sz="1200" dirty="0" err="1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Foldit</a:t>
              </a:r>
              <a:endPara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제목 1"/>
            <p:cNvSpPr txBox="1">
              <a:spLocks/>
            </p:cNvSpPr>
            <p:nvPr/>
          </p:nvSpPr>
          <p:spPr>
            <a:xfrm>
              <a:off x="395537" y="1427182"/>
              <a:ext cx="1330869" cy="28803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800" b="1" dirty="0" smtClean="0"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Target</a:t>
              </a:r>
              <a:endPara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6" name="제목 1"/>
          <p:cNvSpPr txBox="1">
            <a:spLocks/>
          </p:cNvSpPr>
          <p:nvPr/>
        </p:nvSpPr>
        <p:spPr>
          <a:xfrm>
            <a:off x="2303748" y="2612901"/>
            <a:ext cx="4536504" cy="2057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많은 양의 문서를 다루는 직장인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학생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07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95537" y="1000781"/>
            <a:ext cx="2520279" cy="583624"/>
            <a:chOff x="395537" y="1131590"/>
            <a:chExt cx="2520279" cy="583624"/>
          </a:xfrm>
        </p:grpSpPr>
        <p:sp>
          <p:nvSpPr>
            <p:cNvPr id="2" name="제목 1"/>
            <p:cNvSpPr txBox="1">
              <a:spLocks/>
            </p:cNvSpPr>
            <p:nvPr/>
          </p:nvSpPr>
          <p:spPr>
            <a:xfrm>
              <a:off x="395537" y="1131590"/>
              <a:ext cx="2520279" cy="28803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아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이디어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3. </a:t>
              </a:r>
              <a:r>
                <a:rPr lang="en-US" altLang="ko-KR" sz="1200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Foldit</a:t>
              </a:r>
              <a:endPara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제목 1"/>
            <p:cNvSpPr txBox="1">
              <a:spLocks/>
            </p:cNvSpPr>
            <p:nvPr/>
          </p:nvSpPr>
          <p:spPr>
            <a:xfrm>
              <a:off x="395537" y="1427182"/>
              <a:ext cx="1330869" cy="28803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800" b="1" dirty="0" smtClean="0"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Needs</a:t>
              </a:r>
              <a:endPara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6" name="제목 1"/>
          <p:cNvSpPr txBox="1">
            <a:spLocks/>
          </p:cNvSpPr>
          <p:nvPr/>
        </p:nvSpPr>
        <p:spPr>
          <a:xfrm>
            <a:off x="1151874" y="2612900"/>
            <a:ext cx="6840252" cy="46290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컴퓨터에 문서가 많아지면 폴더도 많아져서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손쉽게 효과적으로 문서폴더들을 관리하고 싶어함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43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95537" y="1000781"/>
            <a:ext cx="2664295" cy="583624"/>
            <a:chOff x="395537" y="1131590"/>
            <a:chExt cx="2664295" cy="583624"/>
          </a:xfrm>
        </p:grpSpPr>
        <p:sp>
          <p:nvSpPr>
            <p:cNvPr id="2" name="제목 1"/>
            <p:cNvSpPr txBox="1">
              <a:spLocks/>
            </p:cNvSpPr>
            <p:nvPr/>
          </p:nvSpPr>
          <p:spPr>
            <a:xfrm>
              <a:off x="395537" y="1131590"/>
              <a:ext cx="2520279" cy="28803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아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이디어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3. </a:t>
              </a:r>
              <a:r>
                <a:rPr lang="en-US" altLang="ko-KR" sz="1200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Foldit</a:t>
              </a:r>
              <a:endPara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제목 1"/>
            <p:cNvSpPr txBox="1">
              <a:spLocks/>
            </p:cNvSpPr>
            <p:nvPr/>
          </p:nvSpPr>
          <p:spPr>
            <a:xfrm>
              <a:off x="395537" y="1427182"/>
              <a:ext cx="2664295" cy="28803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smtClean="0"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Main Function</a:t>
              </a:r>
              <a:endParaRPr lang="en-US" altLang="ko-KR" sz="18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6" name="제목 1"/>
          <p:cNvSpPr txBox="1">
            <a:spLocks/>
          </p:cNvSpPr>
          <p:nvPr/>
        </p:nvSpPr>
        <p:spPr>
          <a:xfrm>
            <a:off x="1259632" y="2248256"/>
            <a:ext cx="7560840" cy="2057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전체 폴더 체계 사진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사용자가 생성한 폴더들의 구조를 한눈에 사진으로 보여준다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259632" y="3022071"/>
            <a:ext cx="7560840" cy="2057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폴더명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포맷 설정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사용자가 폴더를 구분 짓기 위해 포맷을 설정하면 자동으로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폴더명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지정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259632" y="3795886"/>
            <a:ext cx="7560840" cy="2057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검색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OS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에 기본 탑재된 검색보다 빠른 사용자 파일 검색 기능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91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609512" y="915566"/>
            <a:ext cx="3025775" cy="4318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3200" b="1" dirty="0" smtClean="0">
                <a:solidFill>
                  <a:srgbClr val="F74D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ndex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274604" y="2066786"/>
            <a:ext cx="3611448" cy="2185382"/>
            <a:chOff x="4556760" y="2186568"/>
            <a:chExt cx="3611448" cy="2185382"/>
          </a:xfrm>
        </p:grpSpPr>
        <p:sp>
          <p:nvSpPr>
            <p:cNvPr id="6" name="제목 1"/>
            <p:cNvSpPr txBox="1">
              <a:spLocks/>
            </p:cNvSpPr>
            <p:nvPr/>
          </p:nvSpPr>
          <p:spPr>
            <a:xfrm>
              <a:off x="5143872" y="2186568"/>
              <a:ext cx="3024336" cy="28803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1. About </a:t>
              </a:r>
              <a:r>
                <a:rPr lang="en-US" altLang="ko-KR" sz="1200" b="1" dirty="0" smtClean="0">
                  <a:solidFill>
                    <a:srgbClr val="F74D3B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B</a:t>
              </a:r>
              <a:r>
                <a:rPr lang="en-US" altLang="ko-KR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etting</a:t>
              </a:r>
              <a:endPara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" name="제목 1"/>
            <p:cNvSpPr txBox="1">
              <a:spLocks/>
            </p:cNvSpPr>
            <p:nvPr/>
          </p:nvSpPr>
          <p:spPr>
            <a:xfrm>
              <a:off x="4959836" y="2819018"/>
              <a:ext cx="3024336" cy="28803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2. </a:t>
              </a:r>
              <a:r>
                <a:rPr lang="ko-KR" altLang="en-US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아이디어 </a:t>
              </a:r>
              <a:r>
                <a:rPr lang="en-US" altLang="ko-KR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1. </a:t>
              </a:r>
              <a:r>
                <a:rPr lang="ko-KR" altLang="en-US" sz="12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한컴</a:t>
              </a:r>
              <a:r>
                <a:rPr lang="ko-KR" altLang="en-US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 코딩 연습</a:t>
              </a:r>
              <a:endPara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" name="제목 1"/>
            <p:cNvSpPr txBox="1">
              <a:spLocks/>
            </p:cNvSpPr>
            <p:nvPr/>
          </p:nvSpPr>
          <p:spPr>
            <a:xfrm>
              <a:off x="4746496" y="3451468"/>
              <a:ext cx="3024336" cy="28803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3. </a:t>
              </a:r>
              <a:r>
                <a:rPr lang="ko-KR" altLang="en-US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아이디어 </a:t>
              </a:r>
              <a:r>
                <a:rPr lang="en-US" altLang="ko-KR" sz="1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2</a:t>
              </a:r>
              <a:r>
                <a:rPr lang="en-US" altLang="ko-KR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. Reminder </a:t>
              </a:r>
              <a:endPara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" name="제목 1"/>
            <p:cNvSpPr txBox="1">
              <a:spLocks/>
            </p:cNvSpPr>
            <p:nvPr/>
          </p:nvSpPr>
          <p:spPr>
            <a:xfrm>
              <a:off x="4556760" y="4083918"/>
              <a:ext cx="3024336" cy="28803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4. </a:t>
              </a:r>
              <a:r>
                <a:rPr lang="ko-KR" altLang="en-US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아이디어 </a:t>
              </a:r>
              <a:r>
                <a:rPr lang="en-US" altLang="ko-KR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3. </a:t>
              </a:r>
              <a:r>
                <a:rPr lang="en-US" altLang="ko-KR" sz="1200" b="1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F</a:t>
              </a:r>
              <a:r>
                <a:rPr lang="en-US" altLang="ko-KR" sz="12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oldit</a:t>
              </a:r>
              <a:endPara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83568" y="2209304"/>
            <a:ext cx="2072581" cy="839495"/>
            <a:chOff x="915243" y="1765106"/>
            <a:chExt cx="2072581" cy="839495"/>
          </a:xfrm>
        </p:grpSpPr>
        <p:sp>
          <p:nvSpPr>
            <p:cNvPr id="17" name="제목 1"/>
            <p:cNvSpPr txBox="1">
              <a:spLocks/>
            </p:cNvSpPr>
            <p:nvPr/>
          </p:nvSpPr>
          <p:spPr>
            <a:xfrm rot="21331029">
              <a:off x="915243" y="1765106"/>
              <a:ext cx="1314399" cy="43204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800" dirty="0" smtClean="0">
                  <a:latin typeface="나눔손글씨 붓" panose="03060600000000000000" pitchFamily="66" charset="-127"/>
                  <a:ea typeface="나눔손글씨 붓" panose="03060600000000000000" pitchFamily="66" charset="-127"/>
                  <a:cs typeface="Arial" panose="020B0604020202020204" pitchFamily="34" charset="0"/>
                </a:rPr>
                <a:t>젊음을 </a:t>
              </a:r>
              <a:r>
                <a:rPr lang="ko-KR" altLang="en-US" sz="1800" dirty="0" smtClean="0">
                  <a:solidFill>
                    <a:srgbClr val="FF0000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Arial" panose="020B0604020202020204" pitchFamily="34" charset="0"/>
                </a:rPr>
                <a:t>불태워라</a:t>
              </a:r>
              <a:r>
                <a:rPr lang="en-US" altLang="ko-KR" sz="1800" dirty="0" smtClean="0">
                  <a:solidFill>
                    <a:srgbClr val="FF0000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Arial" panose="020B0604020202020204" pitchFamily="34" charset="0"/>
                </a:rPr>
                <a:t>!</a:t>
              </a:r>
              <a:endParaRPr lang="ko-KR" altLang="en-US" sz="1800" dirty="0">
                <a:solidFill>
                  <a:srgbClr val="FF0000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15616" y="1958270"/>
              <a:ext cx="18722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rgbClr val="FF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B</a:t>
              </a:r>
              <a:r>
                <a:rPr lang="en-US" altLang="ko-KR" sz="3600" b="1" dirty="0" smtClean="0"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etting</a:t>
              </a:r>
              <a:endParaRPr lang="ko-KR" altLang="en-US" sz="3600" b="1" dirty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26" name="직선 연결선 25"/>
          <p:cNvCxnSpPr/>
          <p:nvPr/>
        </p:nvCxnSpPr>
        <p:spPr>
          <a:xfrm>
            <a:off x="3203848" y="1131466"/>
            <a:ext cx="0" cy="34666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0" y="0"/>
            <a:ext cx="9144000" cy="168275"/>
          </a:xfrm>
          <a:prstGeom prst="rect">
            <a:avLst/>
          </a:prstGeom>
          <a:solidFill>
            <a:srgbClr val="F74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0" y="4975225"/>
            <a:ext cx="9144000" cy="168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228600" y="0"/>
            <a:ext cx="8915400" cy="168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68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95537" y="1000781"/>
            <a:ext cx="2520279" cy="583624"/>
            <a:chOff x="395537" y="1131590"/>
            <a:chExt cx="2520279" cy="583624"/>
          </a:xfrm>
        </p:grpSpPr>
        <p:sp>
          <p:nvSpPr>
            <p:cNvPr id="2" name="제목 1"/>
            <p:cNvSpPr txBox="1">
              <a:spLocks/>
            </p:cNvSpPr>
            <p:nvPr/>
          </p:nvSpPr>
          <p:spPr>
            <a:xfrm>
              <a:off x="395537" y="1131590"/>
              <a:ext cx="2520279" cy="28803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아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이디어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3. </a:t>
              </a:r>
              <a:r>
                <a:rPr lang="en-US" altLang="ko-KR" sz="1200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Foldit</a:t>
              </a:r>
              <a:endPara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제목 1"/>
            <p:cNvSpPr txBox="1">
              <a:spLocks/>
            </p:cNvSpPr>
            <p:nvPr/>
          </p:nvSpPr>
          <p:spPr>
            <a:xfrm>
              <a:off x="395537" y="1427182"/>
              <a:ext cx="1512167" cy="28803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Technology</a:t>
              </a:r>
            </a:p>
          </p:txBody>
        </p:sp>
      </p:grpSp>
      <p:sp>
        <p:nvSpPr>
          <p:cNvPr id="26" name="제목 1"/>
          <p:cNvSpPr txBox="1">
            <a:spLocks/>
          </p:cNvSpPr>
          <p:nvPr/>
        </p:nvSpPr>
        <p:spPr>
          <a:xfrm>
            <a:off x="1907704" y="2363107"/>
            <a:ext cx="5004302" cy="2057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폴더정보를 체계적으로 관리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907704" y="3006032"/>
            <a:ext cx="5004302" cy="2057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정보의 시각화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88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95537" y="1000781"/>
            <a:ext cx="2520279" cy="583624"/>
            <a:chOff x="395537" y="1131590"/>
            <a:chExt cx="2520279" cy="583624"/>
          </a:xfrm>
        </p:grpSpPr>
        <p:sp>
          <p:nvSpPr>
            <p:cNvPr id="2" name="제목 1"/>
            <p:cNvSpPr txBox="1">
              <a:spLocks/>
            </p:cNvSpPr>
            <p:nvPr/>
          </p:nvSpPr>
          <p:spPr>
            <a:xfrm>
              <a:off x="395537" y="1131590"/>
              <a:ext cx="2520279" cy="28803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아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이디어 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3. </a:t>
              </a:r>
              <a:r>
                <a:rPr lang="en-US" altLang="ko-KR" sz="1200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Foldit</a:t>
              </a:r>
              <a:endPara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제목 1"/>
            <p:cNvSpPr txBox="1">
              <a:spLocks/>
            </p:cNvSpPr>
            <p:nvPr/>
          </p:nvSpPr>
          <p:spPr>
            <a:xfrm>
              <a:off x="395537" y="1427182"/>
              <a:ext cx="1512167" cy="28803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Future</a:t>
              </a:r>
            </a:p>
          </p:txBody>
        </p:sp>
      </p:grpSp>
      <p:sp>
        <p:nvSpPr>
          <p:cNvPr id="26" name="제목 1"/>
          <p:cNvSpPr txBox="1">
            <a:spLocks/>
          </p:cNvSpPr>
          <p:nvPr/>
        </p:nvSpPr>
        <p:spPr>
          <a:xfrm>
            <a:off x="1439652" y="2363107"/>
            <a:ext cx="6264696" cy="2057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온라인 상에 폴더 정리 형식을 저장 후 다른 디바이스에 적용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439652" y="3003798"/>
            <a:ext cx="6264696" cy="2057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회사나 단체에서 통일된 양식 사용 가능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26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220072" y="2361722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감사합니다</a:t>
            </a:r>
            <a:r>
              <a:rPr lang="en-US" altLang="ko-K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13833" y="2703572"/>
            <a:ext cx="2512512" cy="2060712"/>
            <a:chOff x="2915816" y="2859782"/>
            <a:chExt cx="2512512" cy="2060712"/>
          </a:xfrm>
        </p:grpSpPr>
        <p:pic>
          <p:nvPicPr>
            <p:cNvPr id="7" name="Picture 3" descr="C:\Users\Patrick\AppData\Local\Microsoft\Windows\Temporary Internet Files\Content.IE5\HEFM7CIO\business-people-group[1]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20" t="16016" r="20438" b="9401"/>
            <a:stretch/>
          </p:blipFill>
          <p:spPr bwMode="auto">
            <a:xfrm>
              <a:off x="2915816" y="2859782"/>
              <a:ext cx="586837" cy="2060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http://images.clipartpanda.com/mother-silhouette-clip-art-clipart-woman-silhouette-02-512x512-218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3093170"/>
              <a:ext cx="568296" cy="1732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:\Users\Patrick\AppData\Local\Microsoft\Windows\Temporary Internet Files\Content.IE5\HEFM7CIO\tumblr_m5o7ofIsZf1qikgdeo1_1280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2184" y="3045061"/>
              <a:ext cx="1296144" cy="1802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963831" y="1459947"/>
            <a:ext cx="2181099" cy="827447"/>
            <a:chOff x="1598813" y="1657647"/>
            <a:chExt cx="2181099" cy="827447"/>
          </a:xfrm>
        </p:grpSpPr>
        <p:sp>
          <p:nvSpPr>
            <p:cNvPr id="11" name="제목 1"/>
            <p:cNvSpPr txBox="1">
              <a:spLocks/>
            </p:cNvSpPr>
            <p:nvPr/>
          </p:nvSpPr>
          <p:spPr>
            <a:xfrm rot="21331029">
              <a:off x="1598813" y="1657647"/>
              <a:ext cx="1314399" cy="43204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800" dirty="0" smtClean="0">
                  <a:latin typeface="나눔손글씨 붓" panose="03060600000000000000" pitchFamily="66" charset="-127"/>
                  <a:ea typeface="나눔손글씨 붓" panose="03060600000000000000" pitchFamily="66" charset="-127"/>
                  <a:cs typeface="Arial" panose="020B0604020202020204" pitchFamily="34" charset="0"/>
                </a:rPr>
                <a:t>젊음을 불태워라</a:t>
              </a:r>
              <a:r>
                <a:rPr lang="en-US" altLang="ko-KR" sz="1800" dirty="0" smtClean="0">
                  <a:latin typeface="나눔손글씨 붓" panose="03060600000000000000" pitchFamily="66" charset="-127"/>
                  <a:ea typeface="나눔손글씨 붓" panose="03060600000000000000" pitchFamily="66" charset="-127"/>
                  <a:cs typeface="Arial" panose="020B0604020202020204" pitchFamily="34" charset="0"/>
                </a:rPr>
                <a:t>!</a:t>
              </a:r>
              <a:endParaRPr lang="ko-KR" altLang="en-US" sz="1800" dirty="0">
                <a:latin typeface="나눔손글씨 붓" panose="03060600000000000000" pitchFamily="66" charset="-127"/>
                <a:ea typeface="나눔손글씨 붓" panose="03060600000000000000" pitchFamily="66" charset="-127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07704" y="1838763"/>
              <a:ext cx="18722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rgbClr val="FF0000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B</a:t>
              </a:r>
              <a:r>
                <a:rPr lang="en-US" altLang="ko-KR" sz="3600" b="1" dirty="0" smtClean="0"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etting</a:t>
              </a:r>
              <a:endParaRPr lang="ko-KR" altLang="en-US" sz="3600" b="1" dirty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14" name="직선 연결선 13"/>
          <p:cNvCxnSpPr/>
          <p:nvPr/>
        </p:nvCxnSpPr>
        <p:spPr>
          <a:xfrm>
            <a:off x="3976907" y="1131466"/>
            <a:ext cx="0" cy="34666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8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985792" y="2534143"/>
            <a:ext cx="3851921" cy="2211354"/>
            <a:chOff x="4985792" y="2534143"/>
            <a:chExt cx="3851921" cy="221135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71" b="100000" l="0" r="100000">
                          <a14:backgroundMark x1="13269" y1="51375" x2="3398" y2="69256"/>
                          <a14:backgroundMark x1="7605" y1="68366" x2="431" y2="91181"/>
                          <a14:backgroundMark x1="2535" y1="79045" x2="431" y2="98786"/>
                          <a14:backgroundMark x1="8792" y1="77265" x2="1348" y2="85761"/>
                          <a14:backgroundMark x1="8198" y1="81715" x2="7875" y2="85356"/>
                          <a14:backgroundMark x1="8198" y1="75081" x2="10572" y2="813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87"/>
            <a:stretch/>
          </p:blipFill>
          <p:spPr>
            <a:xfrm>
              <a:off x="4985792" y="2534143"/>
              <a:ext cx="3851921" cy="2211354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5901037" y="2661494"/>
              <a:ext cx="2181099" cy="827447"/>
              <a:chOff x="3399013" y="1600287"/>
              <a:chExt cx="2181099" cy="827447"/>
            </a:xfrm>
          </p:grpSpPr>
          <p:sp>
            <p:nvSpPr>
              <p:cNvPr id="10" name="제목 1"/>
              <p:cNvSpPr txBox="1">
                <a:spLocks/>
              </p:cNvSpPr>
              <p:nvPr/>
            </p:nvSpPr>
            <p:spPr>
              <a:xfrm rot="21331029">
                <a:off x="3399013" y="1600287"/>
                <a:ext cx="1314399" cy="43204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1800" dirty="0" smtClean="0"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Arial" panose="020B0604020202020204" pitchFamily="34" charset="0"/>
                  </a:rPr>
                  <a:t>젊음을 불태워라</a:t>
                </a:r>
                <a:r>
                  <a:rPr lang="en-US" altLang="ko-KR" sz="1800" dirty="0" smtClean="0"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Arial" panose="020B0604020202020204" pitchFamily="34" charset="0"/>
                  </a:rPr>
                  <a:t>!</a:t>
                </a:r>
                <a:endParaRPr lang="ko-KR" altLang="en-US" sz="1800" dirty="0">
                  <a:latin typeface="나눔손글씨 붓" panose="03060600000000000000" pitchFamily="66" charset="-127"/>
                  <a:ea typeface="나눔손글씨 붓" panose="03060600000000000000" pitchFamily="66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707904" y="1781403"/>
                <a:ext cx="18722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 smtClean="0">
                    <a:solidFill>
                      <a:srgbClr val="FF0000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rPr>
                  <a:t>B</a:t>
                </a:r>
                <a:r>
                  <a:rPr lang="en-US" altLang="ko-KR" sz="3600" b="1" dirty="0" smtClean="0"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rPr>
                  <a:t>etting</a:t>
                </a:r>
                <a:endParaRPr lang="ko-KR" altLang="en-US" sz="3600" b="1" dirty="0"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6" name="제목 1"/>
          <p:cNvSpPr txBox="1">
            <a:spLocks/>
          </p:cNvSpPr>
          <p:nvPr/>
        </p:nvSpPr>
        <p:spPr>
          <a:xfrm>
            <a:off x="539552" y="1923678"/>
            <a:ext cx="5580112" cy="86468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“20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대의 신선함과 패기로 참신한 아이디어를 세상에 내걸자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!”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라는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의미를 담고 있습니다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  <a:p>
            <a:pPr algn="l"/>
            <a:endParaRPr lang="en-US" altLang="ko-KR" sz="105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67544" y="1299537"/>
            <a:ext cx="3089417" cy="437557"/>
            <a:chOff x="5220072" y="1679855"/>
            <a:chExt cx="3089417" cy="437557"/>
          </a:xfrm>
        </p:grpSpPr>
        <p:sp>
          <p:nvSpPr>
            <p:cNvPr id="15" name="제목 1"/>
            <p:cNvSpPr txBox="1">
              <a:spLocks/>
            </p:cNvSpPr>
            <p:nvPr/>
          </p:nvSpPr>
          <p:spPr>
            <a:xfrm>
              <a:off x="5220072" y="1679855"/>
              <a:ext cx="3024336" cy="41619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smtClean="0"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Team</a:t>
              </a:r>
              <a:r>
                <a:rPr lang="en-US" altLang="ko-KR" sz="2400" b="1" dirty="0" smtClean="0">
                  <a:solidFill>
                    <a:srgbClr val="F74D3B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 B</a:t>
              </a:r>
              <a:r>
                <a:rPr lang="en-US" altLang="ko-KR" sz="2400" b="1" dirty="0" smtClean="0"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etting</a:t>
              </a:r>
              <a:endParaRPr lang="ko-KR" altLang="en-US" sz="2400" b="1" dirty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" name="제목 1"/>
            <p:cNvSpPr txBox="1">
              <a:spLocks/>
            </p:cNvSpPr>
            <p:nvPr/>
          </p:nvSpPr>
          <p:spPr>
            <a:xfrm>
              <a:off x="7157361" y="1815773"/>
              <a:ext cx="1152128" cy="30163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400"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은</a:t>
              </a:r>
              <a:endParaRPr lang="ko-KR" altLang="en-US" sz="1400" dirty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577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987824" y="2427734"/>
            <a:ext cx="3168352" cy="28803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이디어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1. </a:t>
            </a:r>
            <a:r>
              <a:rPr lang="ko-KR" altLang="en-US" sz="200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한컴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코딩 연습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42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95537" y="1000781"/>
            <a:ext cx="2520279" cy="583624"/>
            <a:chOff x="395537" y="1131590"/>
            <a:chExt cx="2520279" cy="583624"/>
          </a:xfrm>
        </p:grpSpPr>
        <p:sp>
          <p:nvSpPr>
            <p:cNvPr id="2" name="제목 1"/>
            <p:cNvSpPr txBox="1">
              <a:spLocks/>
            </p:cNvSpPr>
            <p:nvPr/>
          </p:nvSpPr>
          <p:spPr>
            <a:xfrm>
              <a:off x="395537" y="1131590"/>
              <a:ext cx="2520279" cy="28803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아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이디어 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1. </a:t>
              </a:r>
              <a:r>
                <a:rPr lang="ko-KR" altLang="en-US" sz="1200" dirty="0" err="1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한컴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 코딩 연습</a:t>
              </a:r>
              <a:endPara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제목 1"/>
            <p:cNvSpPr txBox="1">
              <a:spLocks/>
            </p:cNvSpPr>
            <p:nvPr/>
          </p:nvSpPr>
          <p:spPr>
            <a:xfrm>
              <a:off x="395537" y="1427182"/>
              <a:ext cx="1330869" cy="28803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800" b="1" dirty="0" smtClean="0"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Target</a:t>
              </a:r>
              <a:endPara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6" name="제목 1"/>
          <p:cNvSpPr txBox="1">
            <a:spLocks/>
          </p:cNvSpPr>
          <p:nvPr/>
        </p:nvSpPr>
        <p:spPr>
          <a:xfrm>
            <a:off x="2303748" y="2612901"/>
            <a:ext cx="4536504" cy="2057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프로그래밍이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익숙하지 않은 사용자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22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95537" y="1000781"/>
            <a:ext cx="2520279" cy="583624"/>
            <a:chOff x="395537" y="1131590"/>
            <a:chExt cx="2520279" cy="583624"/>
          </a:xfrm>
        </p:grpSpPr>
        <p:sp>
          <p:nvSpPr>
            <p:cNvPr id="2" name="제목 1"/>
            <p:cNvSpPr txBox="1">
              <a:spLocks/>
            </p:cNvSpPr>
            <p:nvPr/>
          </p:nvSpPr>
          <p:spPr>
            <a:xfrm>
              <a:off x="395537" y="1131590"/>
              <a:ext cx="2520279" cy="28803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아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이디어 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1. </a:t>
              </a:r>
              <a:r>
                <a:rPr lang="ko-KR" altLang="en-US" sz="1200" dirty="0" err="1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한컴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 코딩 연습</a:t>
              </a:r>
              <a:endPara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제목 1"/>
            <p:cNvSpPr txBox="1">
              <a:spLocks/>
            </p:cNvSpPr>
            <p:nvPr/>
          </p:nvSpPr>
          <p:spPr>
            <a:xfrm>
              <a:off x="395537" y="1427182"/>
              <a:ext cx="1330869" cy="28803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800" b="1" dirty="0" smtClean="0"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Needs</a:t>
              </a:r>
              <a:endPara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6" name="제목 1"/>
          <p:cNvSpPr txBox="1">
            <a:spLocks/>
          </p:cNvSpPr>
          <p:nvPr/>
        </p:nvSpPr>
        <p:spPr>
          <a:xfrm>
            <a:off x="1151874" y="2612901"/>
            <a:ext cx="6840252" cy="2057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코딩을 연습을 위한 양질의 코드 예제와 손쉽게 접근 할 수 있는 편리성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03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95537" y="1000781"/>
            <a:ext cx="2664295" cy="583624"/>
            <a:chOff x="395537" y="1131590"/>
            <a:chExt cx="2664295" cy="583624"/>
          </a:xfrm>
        </p:grpSpPr>
        <p:sp>
          <p:nvSpPr>
            <p:cNvPr id="2" name="제목 1"/>
            <p:cNvSpPr txBox="1">
              <a:spLocks/>
            </p:cNvSpPr>
            <p:nvPr/>
          </p:nvSpPr>
          <p:spPr>
            <a:xfrm>
              <a:off x="395537" y="1131590"/>
              <a:ext cx="2520279" cy="28803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아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이디어 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1. </a:t>
              </a:r>
              <a:r>
                <a:rPr lang="ko-KR" altLang="en-US" sz="1200" dirty="0" err="1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한컴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 코딩 연습</a:t>
              </a:r>
              <a:endPara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제목 1"/>
            <p:cNvSpPr txBox="1">
              <a:spLocks/>
            </p:cNvSpPr>
            <p:nvPr/>
          </p:nvSpPr>
          <p:spPr>
            <a:xfrm>
              <a:off x="395537" y="1427182"/>
              <a:ext cx="2664295" cy="28803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smtClean="0"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Main Function</a:t>
              </a:r>
              <a:endParaRPr lang="en-US" altLang="ko-KR" sz="18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6" name="제목 1"/>
          <p:cNvSpPr txBox="1">
            <a:spLocks/>
          </p:cNvSpPr>
          <p:nvPr/>
        </p:nvSpPr>
        <p:spPr>
          <a:xfrm>
            <a:off x="1259632" y="2248256"/>
            <a:ext cx="7560840" cy="2057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코딩 연습모드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프로그램에서 제공하는 예제들을 따라 코딩을 하며 코딩속도 체크 가능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259632" y="2848323"/>
            <a:ext cx="7560840" cy="2057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기록 분석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사용자의 실력 향상을 위한 결과 자료 수치 제공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259632" y="3448390"/>
            <a:ext cx="7560840" cy="2057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실행 결과 출력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사용자가 예제를 따라 작성한 코드의 실행결과를 보여준다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259632" y="4048456"/>
            <a:ext cx="7560840" cy="2057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사용자 정의 코드 추가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사용자가 임의로 코드를 추가하여 예제를 생성할 수 있는 기능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53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95537" y="1000781"/>
            <a:ext cx="2520279" cy="583624"/>
            <a:chOff x="395537" y="1131590"/>
            <a:chExt cx="2520279" cy="583624"/>
          </a:xfrm>
        </p:grpSpPr>
        <p:sp>
          <p:nvSpPr>
            <p:cNvPr id="2" name="제목 1"/>
            <p:cNvSpPr txBox="1">
              <a:spLocks/>
            </p:cNvSpPr>
            <p:nvPr/>
          </p:nvSpPr>
          <p:spPr>
            <a:xfrm>
              <a:off x="395537" y="1131590"/>
              <a:ext cx="2520279" cy="28803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아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이디어 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1. </a:t>
              </a:r>
              <a:r>
                <a:rPr lang="ko-KR" altLang="en-US" sz="1200" dirty="0" err="1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한컴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 코딩 연습</a:t>
              </a:r>
              <a:endPara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제목 1"/>
            <p:cNvSpPr txBox="1">
              <a:spLocks/>
            </p:cNvSpPr>
            <p:nvPr/>
          </p:nvSpPr>
          <p:spPr>
            <a:xfrm>
              <a:off x="395537" y="1427182"/>
              <a:ext cx="1512167" cy="28803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Technology</a:t>
              </a:r>
            </a:p>
          </p:txBody>
        </p:sp>
      </p:grpSp>
      <p:sp>
        <p:nvSpPr>
          <p:cNvPr id="26" name="제목 1"/>
          <p:cNvSpPr txBox="1">
            <a:spLocks/>
          </p:cNvSpPr>
          <p:nvPr/>
        </p:nvSpPr>
        <p:spPr>
          <a:xfrm>
            <a:off x="1907704" y="2363107"/>
            <a:ext cx="5004302" cy="2057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사용자의 코드 입력을 한 글자씩 분석하는 기술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907704" y="2903167"/>
            <a:ext cx="5004302" cy="2057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사용자의 코딩 기록을 분석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종합하여 제시하는 기술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907704" y="3443227"/>
            <a:ext cx="5004302" cy="2057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코딩 시간을 단어 별로 자세히 기록하여 제공하는 기술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79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95537" y="1000781"/>
            <a:ext cx="2520279" cy="583624"/>
            <a:chOff x="395537" y="1131590"/>
            <a:chExt cx="2520279" cy="583624"/>
          </a:xfrm>
        </p:grpSpPr>
        <p:sp>
          <p:nvSpPr>
            <p:cNvPr id="2" name="제목 1"/>
            <p:cNvSpPr txBox="1">
              <a:spLocks/>
            </p:cNvSpPr>
            <p:nvPr/>
          </p:nvSpPr>
          <p:spPr>
            <a:xfrm>
              <a:off x="395537" y="1131590"/>
              <a:ext cx="2520279" cy="28803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아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이디어 </a:t>
              </a:r>
              <a:r>
                <a:rPr lang="en-US" altLang="ko-KR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1. </a:t>
              </a:r>
              <a:r>
                <a:rPr lang="ko-KR" altLang="en-US" sz="1200" dirty="0" err="1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한컴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 코딩 연습</a:t>
              </a:r>
              <a:endPara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제목 1"/>
            <p:cNvSpPr txBox="1">
              <a:spLocks/>
            </p:cNvSpPr>
            <p:nvPr/>
          </p:nvSpPr>
          <p:spPr>
            <a:xfrm>
              <a:off x="395537" y="1427182"/>
              <a:ext cx="1512167" cy="28803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Future</a:t>
              </a:r>
            </a:p>
          </p:txBody>
        </p:sp>
      </p:grpSp>
      <p:sp>
        <p:nvSpPr>
          <p:cNvPr id="26" name="제목 1"/>
          <p:cNvSpPr txBox="1">
            <a:spLocks/>
          </p:cNvSpPr>
          <p:nvPr/>
        </p:nvSpPr>
        <p:spPr>
          <a:xfrm>
            <a:off x="1439652" y="2363107"/>
            <a:ext cx="6264696" cy="2057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현재는 자바만 지원하지만 추후에 여러 프로그래밍 언어 지원 가능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2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467</Words>
  <Application>Microsoft Office PowerPoint</Application>
  <PresentationFormat>화면 슬라이드 쇼(16:9)</PresentationFormat>
  <Paragraphs>101</Paragraphs>
  <Slides>22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굴림</vt:lpstr>
      <vt:lpstr>Arial</vt:lpstr>
      <vt:lpstr>나눔고딕</vt:lpstr>
      <vt:lpstr>나눔손글씨 붓</vt:lpstr>
      <vt:lpstr>맑은 고딕</vt:lpstr>
      <vt:lpstr>Office 테마</vt:lpstr>
      <vt:lpstr>PowerPoint 프레젠테이션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Patrick</dc:creator>
  <cp:lastModifiedBy>Patrick</cp:lastModifiedBy>
  <cp:revision>20</cp:revision>
  <dcterms:created xsi:type="dcterms:W3CDTF">2015-04-30T07:43:43Z</dcterms:created>
  <dcterms:modified xsi:type="dcterms:W3CDTF">2015-04-30T10:53:30Z</dcterms:modified>
</cp:coreProperties>
</file>